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373" r:id="rId2"/>
    <p:sldId id="453" r:id="rId3"/>
    <p:sldId id="448" r:id="rId4"/>
    <p:sldId id="447" r:id="rId5"/>
    <p:sldId id="455" r:id="rId6"/>
    <p:sldId id="454" r:id="rId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ke Klapwijk - TNW" initials="RK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BA2A"/>
    <a:srgbClr val="F58320"/>
    <a:srgbClr val="854B9D"/>
    <a:srgbClr val="00B0F0"/>
    <a:srgbClr val="8DC642"/>
    <a:srgbClr val="EBC215"/>
    <a:srgbClr val="F17D09"/>
    <a:srgbClr val="E6B914"/>
    <a:srgbClr val="0099CC"/>
    <a:srgbClr val="A1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8523" autoAdjust="0"/>
  </p:normalViewPr>
  <p:slideViewPr>
    <p:cSldViewPr>
      <p:cViewPr>
        <p:scale>
          <a:sx n="90" d="100"/>
          <a:sy n="90" d="100"/>
        </p:scale>
        <p:origin x="-876" y="108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E7A8D70-E579-4544-98A8-C1A4E1C151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88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7317121-F763-4576-AC0F-E002AC13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Voor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leerkracht</a:t>
            </a:r>
            <a:r>
              <a:rPr lang="en-GB" altLang="nl-NL" dirty="0" smtClean="0"/>
              <a:t>: Het </a:t>
            </a:r>
            <a:r>
              <a:rPr lang="en-GB" altLang="nl-NL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handig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om even </a:t>
            </a:r>
            <a:r>
              <a:rPr lang="en-GB" altLang="nl-NL" baseline="0" dirty="0" err="1" smtClean="0"/>
              <a:t>kort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herhalen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vorige</a:t>
            </a:r>
            <a:r>
              <a:rPr lang="en-GB" altLang="nl-NL" baseline="0" dirty="0" smtClean="0"/>
              <a:t> les </a:t>
            </a:r>
            <a:r>
              <a:rPr lang="en-GB" altLang="nl-NL" baseline="0" dirty="0" err="1" smtClean="0"/>
              <a:t>gedaan</a:t>
            </a:r>
            <a:r>
              <a:rPr lang="en-GB" altLang="nl-NL" baseline="0" dirty="0" smtClean="0"/>
              <a:t> is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naar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gekozen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ontwerpopdracht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Tijd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voor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laatste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stap</a:t>
            </a:r>
            <a:r>
              <a:rPr lang="en-GB" altLang="nl-NL" dirty="0" smtClean="0"/>
              <a:t>: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presenteren</a:t>
            </a:r>
            <a:r>
              <a:rPr lang="en-GB" altLang="nl-NL" baseline="0" dirty="0" smtClean="0"/>
              <a:t>!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Wat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moet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er</a:t>
            </a:r>
            <a:r>
              <a:rPr lang="en-GB" altLang="nl-NL" dirty="0" smtClean="0"/>
              <a:t> in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ieder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geval</a:t>
            </a:r>
            <a:r>
              <a:rPr lang="en-GB" altLang="nl-NL" baseline="0" dirty="0" smtClean="0"/>
              <a:t> op de poster? </a:t>
            </a:r>
            <a:r>
              <a:rPr lang="en-GB" altLang="nl-NL" baseline="0" dirty="0" err="1" smtClean="0"/>
              <a:t>Aanvullen</a:t>
            </a:r>
            <a:r>
              <a:rPr lang="en-GB" altLang="nl-NL" baseline="0" dirty="0" smtClean="0"/>
              <a:t> met </a:t>
            </a:r>
            <a:r>
              <a:rPr lang="en-GB" altLang="nl-NL" baseline="0" dirty="0" err="1" smtClean="0"/>
              <a:t>eigen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 mag!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Deze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helpen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bij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voorbereiding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Eventueel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dit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ook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onvoorbereid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gedaan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worden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als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weinig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tijd</a:t>
            </a:r>
            <a:r>
              <a:rPr lang="en-GB" altLang="nl-NL" baseline="0" dirty="0" smtClean="0"/>
              <a:t> is.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1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4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74321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03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7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77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2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1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972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8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465138" y="6129338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1300" smtClean="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endParaRPr lang="nl-NL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775100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Biomedisch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Ontwerpen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FDBA2A"/>
                </a:solidFill>
              </a:rPr>
              <a:t>Stap</a:t>
            </a:r>
            <a:r>
              <a:rPr lang="en-US" altLang="nl-NL" sz="2400" dirty="0" smtClean="0">
                <a:solidFill>
                  <a:srgbClr val="FDBA2A"/>
                </a:solidFill>
              </a:rPr>
              <a:t> 6: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Presenteren</a:t>
            </a:r>
            <a:endParaRPr lang="nl-NL" altLang="nl-NL" sz="2400" dirty="0">
              <a:solidFill>
                <a:srgbClr val="FDBA2A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39" y="1861098"/>
            <a:ext cx="4085902" cy="4131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8" y="1844824"/>
            <a:ext cx="3430526" cy="4164051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Ontwerpcyclus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FDBA2A"/>
                </a:solidFill>
              </a:rPr>
              <a:t>Biomedisch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Ontwerpen</a:t>
            </a:r>
            <a:r>
              <a:rPr lang="en-US" altLang="nl-NL" sz="2400" dirty="0" smtClean="0">
                <a:solidFill>
                  <a:srgbClr val="FDBA2A"/>
                </a:solidFill>
              </a:rPr>
              <a:t> in de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klas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1501"/>
            <a:ext cx="1680000" cy="2520000"/>
          </a:xfrm>
          <a:prstGeom prst="rect">
            <a:avLst/>
          </a:prstGeom>
          <a:ln w="38100">
            <a:solidFill>
              <a:srgbClr val="8DC64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23301"/>
          <a:stretch/>
        </p:blipFill>
        <p:spPr>
          <a:xfrm>
            <a:off x="1936178" y="2564905"/>
            <a:ext cx="1771726" cy="25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9" y="2551501"/>
            <a:ext cx="1803681" cy="2520000"/>
          </a:xfrm>
          <a:prstGeom prst="rect">
            <a:avLst/>
          </a:prstGeom>
          <a:ln w="38100">
            <a:solidFill>
              <a:srgbClr val="854B9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r="14719"/>
          <a:stretch/>
        </p:blipFill>
        <p:spPr>
          <a:xfrm>
            <a:off x="5775435" y="2565184"/>
            <a:ext cx="1388853" cy="2520000"/>
          </a:xfrm>
          <a:prstGeom prst="rect">
            <a:avLst/>
          </a:prstGeom>
          <a:ln w="38100">
            <a:solidFill>
              <a:srgbClr val="F5832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65184"/>
            <a:ext cx="1732915" cy="2520000"/>
          </a:xfrm>
          <a:prstGeom prst="rect">
            <a:avLst/>
          </a:prstGeom>
          <a:ln w="38100">
            <a:solidFill>
              <a:srgbClr val="FDBA2A"/>
            </a:solidFill>
          </a:ln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0" y="5087450"/>
            <a:ext cx="230854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smtClean="0">
                <a:solidFill>
                  <a:srgbClr val="8DC642"/>
                </a:solidFill>
              </a:rPr>
              <a:t>Hoe is </a:t>
            </a:r>
            <a:r>
              <a:rPr lang="en-US" sz="1200" b="1" dirty="0" err="1" smtClean="0">
                <a:solidFill>
                  <a:srgbClr val="8DC642"/>
                </a:solidFill>
              </a:rPr>
              <a:t>dat</a:t>
            </a:r>
            <a:r>
              <a:rPr lang="en-US" sz="1200" b="1" dirty="0" smtClean="0">
                <a:solidFill>
                  <a:srgbClr val="8DC642"/>
                </a:solidFill>
              </a:rPr>
              <a:t> nu met 1 arm? </a:t>
            </a:r>
            <a:endParaRPr lang="en-US" sz="1200" b="1" dirty="0">
              <a:solidFill>
                <a:srgbClr val="8DC642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835696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00B0F0"/>
                </a:solidFill>
              </a:rPr>
              <a:t>Zoveel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mogelijk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ideeën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verzinnen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3721792" y="5102730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854B9D"/>
                </a:solidFill>
              </a:rPr>
              <a:t>Idee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uitwerken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en</a:t>
            </a:r>
            <a:r>
              <a:rPr lang="en-US" sz="1200" b="1" dirty="0" smtClean="0">
                <a:solidFill>
                  <a:srgbClr val="854B9D"/>
                </a:solidFill>
              </a:rPr>
              <a:t> prototype </a:t>
            </a:r>
            <a:r>
              <a:rPr lang="en-US" sz="1200" b="1" dirty="0" err="1" smtClean="0">
                <a:solidFill>
                  <a:srgbClr val="854B9D"/>
                </a:solidFill>
              </a:rPr>
              <a:t>maken</a:t>
            </a:r>
            <a:endParaRPr lang="en-US" sz="1200" b="1" dirty="0">
              <a:solidFill>
                <a:srgbClr val="854B9D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5652120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58320"/>
                </a:solidFill>
              </a:rPr>
              <a:t>Testen</a:t>
            </a:r>
            <a:endParaRPr lang="en-US" sz="1200" b="1" dirty="0">
              <a:solidFill>
                <a:srgbClr val="F5832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7284554" y="5085184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DBA2A"/>
                </a:solidFill>
              </a:rPr>
              <a:t>Presenteren</a:t>
            </a:r>
            <a:endParaRPr lang="en-US" sz="1200" b="1" dirty="0">
              <a:solidFill>
                <a:srgbClr val="FDB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827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Inhoud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FDBA2A"/>
                </a:solidFill>
              </a:rPr>
              <a:t>Wat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gaan</a:t>
            </a:r>
            <a:r>
              <a:rPr lang="en-US" altLang="nl-NL" sz="2400" dirty="0" smtClean="0">
                <a:solidFill>
                  <a:srgbClr val="FDBA2A"/>
                </a:solidFill>
              </a:rPr>
              <a:t> we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allemaal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doen</a:t>
            </a:r>
            <a:r>
              <a:rPr lang="en-US" altLang="nl-NL" sz="2400" dirty="0" smtClean="0">
                <a:solidFill>
                  <a:srgbClr val="FDBA2A"/>
                </a:solidFill>
              </a:rPr>
              <a:t>? </a:t>
            </a:r>
            <a:endParaRPr lang="en-US" altLang="nl-NL" sz="2400" dirty="0">
              <a:solidFill>
                <a:srgbClr val="FDBA2A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817467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DBA2A"/>
              </a:buClr>
              <a:buFont typeface="Arial" panose="020B0604020202020204" pitchFamily="34" charset="0"/>
              <a:buChar char="•"/>
            </a:pPr>
            <a:r>
              <a:rPr lang="en-GB" b="1" dirty="0" err="1" smtClean="0"/>
              <a:t>Presentatie</a:t>
            </a:r>
            <a:r>
              <a:rPr lang="en-GB" b="1" dirty="0" smtClean="0"/>
              <a:t> </a:t>
            </a:r>
            <a:r>
              <a:rPr lang="en-GB" b="1" dirty="0" err="1" smtClean="0"/>
              <a:t>voorbereiden</a:t>
            </a:r>
            <a:endParaRPr lang="en-GB" b="1" dirty="0" smtClean="0"/>
          </a:p>
          <a:p>
            <a:pPr eaLnBrk="1" hangingPunct="1">
              <a:lnSpc>
                <a:spcPct val="150000"/>
              </a:lnSpc>
              <a:buClr>
                <a:srgbClr val="FDBA2A"/>
              </a:buClr>
              <a:buFont typeface="Arial" panose="020B0604020202020204" pitchFamily="34" charset="0"/>
              <a:buChar char="•"/>
            </a:pPr>
            <a:r>
              <a:rPr lang="en-GB" altLang="nl-NL" b="1" dirty="0" err="1" smtClean="0"/>
              <a:t>Presenteren</a:t>
            </a:r>
            <a:r>
              <a:rPr lang="en-GB" altLang="nl-NL" b="1" dirty="0" smtClean="0"/>
              <a:t> van </a:t>
            </a:r>
            <a:r>
              <a:rPr lang="en-GB" altLang="nl-NL" b="1" dirty="0" err="1" smtClean="0"/>
              <a:t>resultaten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790167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Presentatie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voorbereiden</a:t>
            </a:r>
            <a:endParaRPr lang="en-US" alt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FDBA2A"/>
                </a:solidFill>
              </a:rPr>
              <a:t>Posterpresentatie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  <a:endParaRPr lang="en-US" altLang="nl-NL" sz="2400" dirty="0">
              <a:solidFill>
                <a:srgbClr val="FDBA2A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7" y="2060847"/>
            <a:ext cx="3255051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Een titel van het idee</a:t>
            </a:r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Tekeningen van het idee</a:t>
            </a:r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 smtClean="0"/>
              <a:t>Een </a:t>
            </a:r>
            <a:r>
              <a:rPr lang="nl-NL" dirty="0"/>
              <a:t>korte tekst om het idee uit te leggen</a:t>
            </a:r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 smtClean="0"/>
              <a:t>Lijstje </a:t>
            </a:r>
            <a:r>
              <a:rPr lang="nl-NL" dirty="0"/>
              <a:t>met sterke punten van het idee</a:t>
            </a:r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 smtClean="0"/>
              <a:t>Lijst </a:t>
            </a:r>
            <a:r>
              <a:rPr lang="nl-NL" dirty="0"/>
              <a:t>met namen van de teamleden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060847"/>
            <a:ext cx="4914839" cy="38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44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Presentatie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voorbereiden</a:t>
            </a:r>
            <a:endParaRPr lang="en-US" alt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FDBA2A"/>
                </a:solidFill>
              </a:rPr>
              <a:t>Wat</a:t>
            </a:r>
            <a:r>
              <a:rPr lang="en-US" altLang="nl-NL" sz="2400" dirty="0" smtClean="0">
                <a:solidFill>
                  <a:srgbClr val="FDBA2A"/>
                </a:solidFill>
              </a:rPr>
              <a:t>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ga</a:t>
            </a:r>
            <a:r>
              <a:rPr lang="en-US" altLang="nl-NL" sz="2400" dirty="0" smtClean="0">
                <a:solidFill>
                  <a:srgbClr val="FDBA2A"/>
                </a:solidFill>
              </a:rPr>
              <a:t> je </a:t>
            </a:r>
            <a:r>
              <a:rPr lang="en-US" altLang="nl-NL" sz="2400" dirty="0" err="1" smtClean="0">
                <a:solidFill>
                  <a:srgbClr val="FDBA2A"/>
                </a:solidFill>
              </a:rPr>
              <a:t>vertellen</a:t>
            </a:r>
            <a:r>
              <a:rPr lang="en-US" altLang="nl-NL" sz="2400" dirty="0" smtClean="0">
                <a:solidFill>
                  <a:srgbClr val="FDBA2A"/>
                </a:solidFill>
              </a:rPr>
              <a:t>?  </a:t>
            </a:r>
            <a:endParaRPr lang="en-US" altLang="nl-NL" sz="2400" dirty="0">
              <a:solidFill>
                <a:srgbClr val="FDBA2A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8102662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Het eerste idee </a:t>
            </a:r>
            <a:r>
              <a:rPr lang="nl-NL" dirty="0" smtClean="0"/>
              <a:t>was…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Het </a:t>
            </a:r>
            <a:r>
              <a:rPr lang="nl-NL" dirty="0"/>
              <a:t>probleem dat we wilden oplossen </a:t>
            </a:r>
            <a:r>
              <a:rPr lang="nl-NL" dirty="0" smtClean="0"/>
              <a:t>was…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We </a:t>
            </a:r>
            <a:r>
              <a:rPr lang="nl-NL" dirty="0"/>
              <a:t>kwamen daarop </a:t>
            </a:r>
            <a:r>
              <a:rPr lang="nl-NL" dirty="0" smtClean="0"/>
              <a:t>omdat…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De </a:t>
            </a:r>
            <a:r>
              <a:rPr lang="nl-NL" dirty="0"/>
              <a:t>handigste oplossing </a:t>
            </a:r>
            <a:r>
              <a:rPr lang="nl-NL" dirty="0" smtClean="0"/>
              <a:t>was…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Het </a:t>
            </a:r>
            <a:r>
              <a:rPr lang="nl-NL" dirty="0"/>
              <a:t>deel van de ontwerptekening dat we hebben gemaakt </a:t>
            </a:r>
            <a:r>
              <a:rPr lang="nl-NL" dirty="0" smtClean="0"/>
              <a:t>is…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Wat </a:t>
            </a:r>
            <a:r>
              <a:rPr lang="nl-NL" dirty="0"/>
              <a:t>we hebben gemaakt werkt wel/niet, </a:t>
            </a:r>
            <a:r>
              <a:rPr lang="nl-NL" dirty="0" smtClean="0"/>
              <a:t>omdat…</a:t>
            </a:r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 smtClean="0"/>
              <a:t>Het </a:t>
            </a:r>
            <a:r>
              <a:rPr lang="nl-NL" dirty="0"/>
              <a:t>leukste om te doen </a:t>
            </a:r>
            <a:r>
              <a:rPr lang="nl-NL" dirty="0" smtClean="0"/>
              <a:t>was…</a:t>
            </a:r>
            <a:endParaRPr lang="nl-NL" dirty="0"/>
          </a:p>
          <a:p>
            <a:pPr>
              <a:lnSpc>
                <a:spcPct val="150000"/>
              </a:lnSpc>
              <a:buClr>
                <a:srgbClr val="FDBA2A"/>
              </a:buClr>
            </a:pPr>
            <a:r>
              <a:rPr lang="nl-NL" dirty="0"/>
              <a:t> </a:t>
            </a:r>
            <a:r>
              <a:rPr lang="nl-NL" dirty="0" smtClean="0"/>
              <a:t>De </a:t>
            </a:r>
            <a:r>
              <a:rPr lang="nl-NL" dirty="0"/>
              <a:t>samenwerking in ons team ging goed/kon beter, </a:t>
            </a:r>
            <a:r>
              <a:rPr lang="nl-NL" dirty="0" smtClean="0"/>
              <a:t>omdat…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61304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4" y="1271732"/>
            <a:ext cx="7170896" cy="474955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Presenteren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resultaten</a:t>
            </a:r>
            <a:endParaRPr lang="en-US" alt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25914" y="2718471"/>
            <a:ext cx="7170896" cy="1790649"/>
          </a:xfrm>
          <a:prstGeom prst="rect">
            <a:avLst/>
          </a:prstGeom>
          <a:solidFill>
            <a:schemeClr val="tx1"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820964"/>
            <a:ext cx="6878526" cy="15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FDBA2A"/>
              </a:buClr>
              <a:buNone/>
            </a:pPr>
            <a:r>
              <a:rPr lang="en-GB" sz="2800" b="1" dirty="0" smtClean="0">
                <a:solidFill>
                  <a:srgbClr val="FDBA2A"/>
                </a:solidFill>
              </a:rPr>
              <a:t>Nu is het </a:t>
            </a:r>
            <a:r>
              <a:rPr lang="en-GB" sz="2800" b="1" dirty="0" err="1" smtClean="0">
                <a:solidFill>
                  <a:srgbClr val="FDBA2A"/>
                </a:solidFill>
              </a:rPr>
              <a:t>aan</a:t>
            </a:r>
            <a:r>
              <a:rPr lang="en-GB" sz="2800" b="1" dirty="0" smtClean="0">
                <a:solidFill>
                  <a:srgbClr val="FDBA2A"/>
                </a:solidFill>
              </a:rPr>
              <a:t> </a:t>
            </a:r>
            <a:r>
              <a:rPr lang="en-GB" sz="2800" b="1" dirty="0" err="1" smtClean="0">
                <a:solidFill>
                  <a:srgbClr val="FDBA2A"/>
                </a:solidFill>
              </a:rPr>
              <a:t>jullie</a:t>
            </a:r>
            <a:r>
              <a:rPr lang="en-GB" sz="2800" b="1" dirty="0">
                <a:solidFill>
                  <a:srgbClr val="FDBA2A"/>
                </a:solidFill>
              </a:rPr>
              <a:t> </a:t>
            </a:r>
            <a:r>
              <a:rPr lang="en-GB" sz="2800" b="1" dirty="0" smtClean="0">
                <a:solidFill>
                  <a:srgbClr val="FDBA2A"/>
                </a:solidFill>
              </a:rPr>
              <a:t>om </a:t>
            </a:r>
            <a:r>
              <a:rPr lang="en-GB" sz="2800" b="1" dirty="0">
                <a:solidFill>
                  <a:srgbClr val="FDBA2A"/>
                </a:solidFill>
              </a:rPr>
              <a:t>de </a:t>
            </a:r>
            <a:r>
              <a:rPr lang="en-GB" sz="2800" b="1" dirty="0" err="1" smtClean="0">
                <a:solidFill>
                  <a:srgbClr val="FDBA2A"/>
                </a:solidFill>
              </a:rPr>
              <a:t>ideeën</a:t>
            </a:r>
            <a:r>
              <a:rPr lang="en-GB" sz="2800" b="1" dirty="0" smtClean="0">
                <a:solidFill>
                  <a:srgbClr val="FDBA2A"/>
                </a:solidFill>
              </a:rPr>
              <a:t> </a:t>
            </a:r>
            <a:r>
              <a:rPr lang="en-GB" sz="2800" b="1" dirty="0" err="1" smtClean="0">
                <a:solidFill>
                  <a:srgbClr val="FDBA2A"/>
                </a:solidFill>
              </a:rPr>
              <a:t>en</a:t>
            </a:r>
            <a:r>
              <a:rPr lang="en-GB" sz="2800" b="1" dirty="0" smtClean="0">
                <a:solidFill>
                  <a:srgbClr val="FDBA2A"/>
                </a:solidFill>
              </a:rPr>
              <a:t> prototypes </a:t>
            </a:r>
            <a:r>
              <a:rPr lang="en-GB" sz="2800" b="1" dirty="0" err="1" smtClean="0">
                <a:solidFill>
                  <a:srgbClr val="FDBA2A"/>
                </a:solidFill>
              </a:rPr>
              <a:t>te</a:t>
            </a:r>
            <a:r>
              <a:rPr lang="en-GB" sz="2800" b="1" dirty="0" smtClean="0">
                <a:solidFill>
                  <a:srgbClr val="FDBA2A"/>
                </a:solidFill>
              </a:rPr>
              <a:t> </a:t>
            </a:r>
            <a:r>
              <a:rPr lang="en-GB" sz="2800" b="1" dirty="0" err="1" smtClean="0">
                <a:solidFill>
                  <a:srgbClr val="FDBA2A"/>
                </a:solidFill>
              </a:rPr>
              <a:t>presenteren</a:t>
            </a:r>
            <a:r>
              <a:rPr lang="en-GB" sz="2800" b="1" dirty="0" smtClean="0">
                <a:solidFill>
                  <a:srgbClr val="FDBA2A"/>
                </a:solidFill>
              </a:rPr>
              <a:t>!! </a:t>
            </a:r>
            <a:endParaRPr lang="nl-NL" sz="2800" b="1" dirty="0">
              <a:solidFill>
                <a:srgbClr val="FDB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6627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6302</TotalTime>
  <Words>257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eholla</dc:creator>
  <cp:lastModifiedBy>Nadine Rodewijk - CITG</cp:lastModifiedBy>
  <cp:revision>576</cp:revision>
  <cp:lastPrinted>2003-01-17T08:35:50Z</cp:lastPrinted>
  <dcterms:created xsi:type="dcterms:W3CDTF">2003-02-14T12:59:34Z</dcterms:created>
  <dcterms:modified xsi:type="dcterms:W3CDTF">2015-05-29T16:03:19Z</dcterms:modified>
</cp:coreProperties>
</file>