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314" r:id="rId3"/>
    <p:sldId id="266" r:id="rId4"/>
    <p:sldId id="270" r:id="rId5"/>
    <p:sldId id="272" r:id="rId6"/>
    <p:sldId id="315" r:id="rId7"/>
    <p:sldId id="311" r:id="rId8"/>
    <p:sldId id="316" r:id="rId9"/>
    <p:sldId id="317" r:id="rId10"/>
    <p:sldId id="312" r:id="rId11"/>
    <p:sldId id="319" r:id="rId12"/>
    <p:sldId id="318" r:id="rId13"/>
    <p:sldId id="297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D6"/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61" autoAdjust="0"/>
    <p:restoredTop sz="94286" autoAdjust="0"/>
  </p:normalViewPr>
  <p:slideViewPr>
    <p:cSldViewPr snapToGrid="0" snapToObjects="1">
      <p:cViewPr>
        <p:scale>
          <a:sx n="80" d="100"/>
          <a:sy n="80" d="100"/>
        </p:scale>
        <p:origin x="-2886" y="-1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E3B3E-782A-9745-8E84-372F7B6771BF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71C0A-6FC9-E54E-92BE-11816E6C8A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06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4F3E4-7220-4B3D-8D74-80191488814B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E0D86-E943-4491-8CAA-17B198BB31A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5734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E0D86-E943-4491-8CAA-17B198BB31A1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577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2192" y="617247"/>
            <a:ext cx="7265534" cy="2229538"/>
          </a:xfrm>
        </p:spPr>
        <p:txBody>
          <a:bodyPr>
            <a:noAutofit/>
          </a:bodyPr>
          <a:lstStyle>
            <a:lvl1pPr algn="l">
              <a:defRPr sz="7200">
                <a:solidFill>
                  <a:srgbClr val="00A6D6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2192" y="3203297"/>
            <a:ext cx="7067378" cy="10258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83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74336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3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3990281" y="41865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119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3990281" y="41865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58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62A2416-1570-3849-86F9-07F78746E1B2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832CF66-B496-874C-8E08-71A5E0622B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5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51434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5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3106" y="205979"/>
            <a:ext cx="71064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3106" y="1200150"/>
            <a:ext cx="7106464" cy="3486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8" name="Picture 3" descr="TU_P5#white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581184"/>
            <a:ext cx="1368883" cy="632424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0" y="0"/>
            <a:ext cx="1576384" cy="5149008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>
              <a:latin typeface="Tahoma" pitchFamily="34" charset="0"/>
            </a:endParaRPr>
          </a:p>
        </p:txBody>
      </p:sp>
      <p:pic>
        <p:nvPicPr>
          <p:cNvPr id="11" name="Picture 3" descr="TU_P5#white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389330"/>
            <a:ext cx="1368883" cy="84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4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0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72404" y="205979"/>
            <a:ext cx="70905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404" y="1200150"/>
            <a:ext cx="7090513" cy="3615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Afbeelding 8" descr="TUDelft_LogoZWART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24" y="4515071"/>
            <a:ext cx="1104294" cy="43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4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0240" y="2914650"/>
            <a:ext cx="5892160" cy="1314450"/>
          </a:xfrm>
        </p:spPr>
        <p:txBody>
          <a:bodyPr/>
          <a:lstStyle/>
          <a:p>
            <a:pPr algn="l"/>
            <a:r>
              <a:rPr lang="en-US" dirty="0" smtClean="0">
                <a:latin typeface="Arial"/>
                <a:cs typeface="Arial"/>
              </a:rPr>
              <a:t>Les 4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737732" y="232372"/>
            <a:ext cx="7278155" cy="1031053"/>
          </a:xfrm>
        </p:spPr>
        <p:txBody>
          <a:bodyPr>
            <a:normAutofit/>
          </a:bodyPr>
          <a:lstStyle/>
          <a:p>
            <a:pPr algn="ctr"/>
            <a:r>
              <a:rPr lang="nl-NL" sz="5000" dirty="0" smtClean="0">
                <a:latin typeface="Arial"/>
                <a:cs typeface="Arial"/>
              </a:rPr>
              <a:t>Gymmen in </a:t>
            </a:r>
            <a:r>
              <a:rPr lang="nl-NL" sz="5000" dirty="0" smtClean="0">
                <a:latin typeface="Arial"/>
                <a:cs typeface="Arial"/>
              </a:rPr>
              <a:t>de toekomst</a:t>
            </a:r>
            <a:endParaRPr lang="nl-NL" sz="5000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1"/>
          <a:stretch/>
        </p:blipFill>
        <p:spPr>
          <a:xfrm>
            <a:off x="3417573" y="1132797"/>
            <a:ext cx="4622021" cy="402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 de goede weg</a:t>
            </a:r>
            <a:endParaRPr lang="nl-N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00326"/>
              </p:ext>
            </p:extLst>
          </p:nvPr>
        </p:nvGraphicFramePr>
        <p:xfrm>
          <a:off x="1763106" y="1200148"/>
          <a:ext cx="7106464" cy="2303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9476"/>
                <a:gridCol w="5876988"/>
              </a:tblGrid>
              <a:tr h="1066864"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Wat?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Bespreek of jullie goed alle kanten op gedacht hebben.</a:t>
                      </a:r>
                    </a:p>
                  </a:txBody>
                  <a:tcPr/>
                </a:tc>
              </a:tr>
              <a:tr h="618104"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Hoe?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In je</a:t>
                      </a:r>
                      <a:r>
                        <a:rPr lang="nl-NL" sz="2800" baseline="0" dirty="0" smtClean="0"/>
                        <a:t> ontwerpteam</a:t>
                      </a:r>
                      <a:endParaRPr lang="nl-NL" sz="2800" dirty="0"/>
                    </a:p>
                  </a:txBody>
                  <a:tcPr/>
                </a:tc>
              </a:tr>
              <a:tr h="618104"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Tijd?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10 minuten</a:t>
                      </a:r>
                      <a:endParaRPr lang="nl-NL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047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Plaatjesbrainstorm</a:t>
            </a:r>
            <a:r>
              <a:rPr lang="nl-NL" dirty="0" smtClean="0"/>
              <a:t> – deel 2</a:t>
            </a:r>
            <a:endParaRPr lang="nl-N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271665"/>
              </p:ext>
            </p:extLst>
          </p:nvPr>
        </p:nvGraphicFramePr>
        <p:xfrm>
          <a:off x="1763106" y="1200148"/>
          <a:ext cx="7106464" cy="30345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9476"/>
                <a:gridCol w="5876988"/>
              </a:tblGrid>
              <a:tr h="1066864"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Wat?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Ga verder met het verzinnen van ideeën aan de hand van de kaartjes</a:t>
                      </a:r>
                      <a:endParaRPr lang="nl-NL" sz="2800" i="1" dirty="0" smtClean="0">
                        <a:solidFill>
                          <a:srgbClr val="00A6D6"/>
                        </a:solidFill>
                      </a:endParaRPr>
                    </a:p>
                    <a:p>
                      <a:r>
                        <a:rPr lang="nl-NL" sz="2800" dirty="0" smtClean="0"/>
                        <a:t>Weet je niets meer? Pak een nieuw kaartje!</a:t>
                      </a:r>
                    </a:p>
                  </a:txBody>
                  <a:tcPr/>
                </a:tc>
              </a:tr>
              <a:tr h="618104"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Hoe?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Individueel </a:t>
                      </a:r>
                      <a:endParaRPr lang="nl-NL" sz="2800" dirty="0"/>
                    </a:p>
                  </a:txBody>
                  <a:tcPr/>
                </a:tc>
              </a:tr>
              <a:tr h="618104"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Tijd?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10 minuten</a:t>
                      </a:r>
                      <a:endParaRPr lang="nl-NL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554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Volgende keer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Ideeën kiezen</a:t>
            </a:r>
          </a:p>
          <a:p>
            <a:r>
              <a:rPr lang="nl-NL" dirty="0" smtClean="0"/>
              <a:t>Ideeën uittesten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647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Vorige keer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Omgekeerde brainstorm</a:t>
            </a:r>
          </a:p>
          <a:p>
            <a:r>
              <a:rPr lang="nl-NL" dirty="0" smtClean="0"/>
              <a:t>Doorgeeftekening / spel getest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82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stappen</a:t>
            </a:r>
            <a:endParaRPr lang="nl-NL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62" y="849664"/>
            <a:ext cx="5713985" cy="4074143"/>
          </a:xfrm>
        </p:spPr>
      </p:pic>
    </p:spTree>
    <p:extLst>
      <p:ext uri="{BB962C8B-B14F-4D97-AF65-F5344CB8AC3E}">
        <p14:creationId xmlns:p14="http://schemas.microsoft.com/office/powerpoint/2010/main" val="233325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Vandaag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106" y="1200150"/>
            <a:ext cx="3882316" cy="3486122"/>
          </a:xfrm>
        </p:spPr>
        <p:txBody>
          <a:bodyPr>
            <a:normAutofit/>
          </a:bodyPr>
          <a:lstStyle/>
          <a:p>
            <a:r>
              <a:rPr lang="nl-NL" dirty="0" smtClean="0"/>
              <a:t>Nog meer ideeën verzinnen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36" y="1063229"/>
            <a:ext cx="3575234" cy="356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5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Brainstormregels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Alles mag</a:t>
            </a:r>
          </a:p>
          <a:p>
            <a:r>
              <a:rPr lang="nl-NL" dirty="0" smtClean="0"/>
              <a:t>Lift mee met elkaar</a:t>
            </a:r>
          </a:p>
          <a:p>
            <a:r>
              <a:rPr lang="nl-NL" dirty="0" smtClean="0"/>
              <a:t>Hoe meer ideeën, hoe beter</a:t>
            </a:r>
          </a:p>
          <a:p>
            <a:r>
              <a:rPr lang="nl-NL" dirty="0" smtClean="0"/>
              <a:t>Geef geen kritiek</a:t>
            </a:r>
          </a:p>
          <a:p>
            <a:r>
              <a:rPr lang="nl-NL" dirty="0" smtClean="0"/>
              <a:t>1+1=3</a:t>
            </a:r>
          </a:p>
          <a:p>
            <a:r>
              <a:rPr lang="nl-NL" dirty="0" smtClean="0"/>
              <a:t>Teken je ideeën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3201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Energizer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029" y="1200150"/>
            <a:ext cx="6521018" cy="3486150"/>
          </a:xfrm>
        </p:spPr>
      </p:pic>
    </p:spTree>
    <p:extLst>
      <p:ext uri="{BB962C8B-B14F-4D97-AF65-F5344CB8AC3E}">
        <p14:creationId xmlns:p14="http://schemas.microsoft.com/office/powerpoint/2010/main" val="313341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Plaatjesbrainstorm</a:t>
            </a:r>
            <a:endParaRPr lang="nl-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925" y="1200150"/>
            <a:ext cx="5229225" cy="3486150"/>
          </a:xfrm>
        </p:spPr>
      </p:pic>
    </p:spTree>
    <p:extLst>
      <p:ext uri="{BB962C8B-B14F-4D97-AF65-F5344CB8AC3E}">
        <p14:creationId xmlns:p14="http://schemas.microsoft.com/office/powerpoint/2010/main" val="3138492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Plaatjesbrainstorm</a:t>
            </a:r>
            <a:r>
              <a:rPr lang="nl-NL" dirty="0" smtClean="0"/>
              <a:t> – deel 1</a:t>
            </a:r>
            <a:endParaRPr lang="nl-N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274997"/>
              </p:ext>
            </p:extLst>
          </p:nvPr>
        </p:nvGraphicFramePr>
        <p:xfrm>
          <a:off x="1763106" y="1200148"/>
          <a:ext cx="7106464" cy="3887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9476"/>
                <a:gridCol w="5876988"/>
              </a:tblGrid>
              <a:tr h="1066864"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Wat?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Verzin in 3 minuten zoveel mogelijk ideeën</a:t>
                      </a:r>
                      <a:br>
                        <a:rPr lang="nl-NL" sz="2800" dirty="0" smtClean="0"/>
                      </a:br>
                      <a:r>
                        <a:rPr lang="nl-NL" sz="2800" dirty="0" smtClean="0"/>
                        <a:t>Pak een plaatje uit de envelop en verzin nieuwe ideeën</a:t>
                      </a:r>
                    </a:p>
                    <a:p>
                      <a:r>
                        <a:rPr lang="nl-NL" sz="2800" dirty="0" smtClean="0"/>
                        <a:t>Weet je niets meer? Pak een nieuw kaartje!</a:t>
                      </a:r>
                    </a:p>
                  </a:txBody>
                  <a:tcPr/>
                </a:tc>
              </a:tr>
              <a:tr h="618104"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Hoe?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Individueel </a:t>
                      </a:r>
                      <a:endParaRPr lang="nl-NL" sz="2800" dirty="0"/>
                    </a:p>
                  </a:txBody>
                  <a:tcPr/>
                </a:tc>
              </a:tr>
              <a:tr h="618104"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Tijd?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10 minuten</a:t>
                      </a:r>
                      <a:endParaRPr lang="nl-NL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49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 de goede weg?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 smtClean="0"/>
              <a:t>Hoe goed denken jullie alle kanten op?</a:t>
            </a:r>
          </a:p>
          <a:p>
            <a:pPr marL="0" indent="0">
              <a:buNone/>
            </a:pP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Zijn jullie ideeën…</a:t>
            </a:r>
          </a:p>
          <a:p>
            <a:r>
              <a:rPr lang="nl-NL" dirty="0" smtClean="0"/>
              <a:t>veel</a:t>
            </a:r>
          </a:p>
          <a:p>
            <a:r>
              <a:rPr lang="nl-NL" dirty="0" smtClean="0"/>
              <a:t>gevarieerd</a:t>
            </a:r>
          </a:p>
          <a:p>
            <a:r>
              <a:rPr lang="nl-NL" dirty="0"/>
              <a:t>n</a:t>
            </a:r>
            <a:r>
              <a:rPr lang="nl-NL" dirty="0" smtClean="0"/>
              <a:t>ieuwe combinaties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Wie heeft er een goede tip?</a:t>
            </a:r>
          </a:p>
        </p:txBody>
      </p:sp>
      <p:pic>
        <p:nvPicPr>
          <p:cNvPr id="4" name="Content Placeholder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710" y="1866666"/>
            <a:ext cx="2573104" cy="222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81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U Delft">
      <a:dk1>
        <a:sysClr val="windowText" lastClr="000000"/>
      </a:dk1>
      <a:lt1>
        <a:srgbClr val="FFFFFF"/>
      </a:lt1>
      <a:dk2>
        <a:srgbClr val="00A6D6"/>
      </a:dk2>
      <a:lt2>
        <a:srgbClr val="FFFFFF"/>
      </a:lt2>
      <a:accent1>
        <a:srgbClr val="A5CA1A"/>
      </a:accent1>
      <a:accent2>
        <a:srgbClr val="E21A1A"/>
      </a:accent2>
      <a:accent3>
        <a:srgbClr val="6D177F"/>
      </a:accent3>
      <a:accent4>
        <a:srgbClr val="E64616"/>
      </a:accent4>
      <a:accent5>
        <a:srgbClr val="008891"/>
      </a:accent5>
      <a:accent6>
        <a:srgbClr val="6B868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1082</TotalTime>
  <Words>144</Words>
  <Application>Microsoft Office PowerPoint</Application>
  <PresentationFormat>On-screen Show (16:9)</PresentationFormat>
  <Paragraphs>52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Custom Design</vt:lpstr>
      <vt:lpstr>Gymmen in de toekomst</vt:lpstr>
      <vt:lpstr>Vorige keer</vt:lpstr>
      <vt:lpstr>De stappen</vt:lpstr>
      <vt:lpstr>Vandaag</vt:lpstr>
      <vt:lpstr>Brainstormregels</vt:lpstr>
      <vt:lpstr>Energizer</vt:lpstr>
      <vt:lpstr>Plaatjesbrainstorm</vt:lpstr>
      <vt:lpstr>Plaatjesbrainstorm – deel 1</vt:lpstr>
      <vt:lpstr>Op de goede weg?</vt:lpstr>
      <vt:lpstr>Op de goede weg</vt:lpstr>
      <vt:lpstr>Plaatjesbrainstorm – deel 2</vt:lpstr>
      <vt:lpstr>Volgende keer</vt:lpstr>
    </vt:vector>
  </TitlesOfParts>
  <Company>TU Delft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Gymmen in de toekomst</dc:title>
  <dc:creator>Niels van den Burg</dc:creator>
  <cp:lastModifiedBy>Eveline Holla</cp:lastModifiedBy>
  <cp:revision>69</cp:revision>
  <dcterms:created xsi:type="dcterms:W3CDTF">2015-07-09T11:57:30Z</dcterms:created>
  <dcterms:modified xsi:type="dcterms:W3CDTF">2019-10-07T13:04:12Z</dcterms:modified>
</cp:coreProperties>
</file>